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56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021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5A7A7-BEF2-4A53-8AED-C62C1110B299}" type="datetimeFigureOut">
              <a:rPr lang="en-US" smtClean="0"/>
              <a:pPr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75BA0-6368-4B02-91C7-CF4FAECE5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Ratcheting Prototype On Comp ‘</a:t>
            </a:r>
            <a:r>
              <a:rPr lang="en-US" sz="2800" dirty="0" err="1" smtClean="0"/>
              <a:t>Bot</a:t>
            </a:r>
            <a:endParaRPr lang="en-US" sz="2800" dirty="0"/>
          </a:p>
        </p:txBody>
      </p:sp>
      <p:pic>
        <p:nvPicPr>
          <p:cNvPr id="4" name="Picture 3" descr="262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3400" y="1371589"/>
            <a:ext cx="5714944" cy="7566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Outside View 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9692" y="1676388"/>
            <a:ext cx="5242508" cy="719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Side View 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 l="12332"/>
          <a:stretch>
            <a:fillRect/>
          </a:stretch>
        </p:blipFill>
        <p:spPr bwMode="auto">
          <a:xfrm>
            <a:off x="878594" y="1371600"/>
            <a:ext cx="5065006" cy="739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655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Inside View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4063" y="1295400"/>
            <a:ext cx="5896737" cy="763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200" y="4876800"/>
            <a:ext cx="4469130" cy="410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Gear/Rotor And Insert/Brake Pad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380000">
            <a:off x="754988" y="1531022"/>
            <a:ext cx="3962398" cy="39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1225689"/>
            <a:ext cx="548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50 tooth steel TB  gear - 1</a:t>
            </a:r>
          </a:p>
          <a:p>
            <a:r>
              <a:rPr lang="en-US" sz="2400" dirty="0" smtClean="0"/>
              <a:t>2” round nylon stock </a:t>
            </a:r>
            <a:r>
              <a:rPr lang="en-US" sz="2400" smtClean="0"/>
              <a:t>(Brake Pads)</a:t>
            </a:r>
            <a:endParaRPr lang="en-US" sz="2400" dirty="0" smtClean="0"/>
          </a:p>
          <a:p>
            <a:r>
              <a:rPr lang="en-US" sz="2400" dirty="0" smtClean="0"/>
              <a:t>10-32 button head bolt/screw - 5</a:t>
            </a:r>
          </a:p>
          <a:p>
            <a:r>
              <a:rPr lang="en-US" sz="2400" dirty="0" smtClean="0"/>
              <a:t>10-32 lock nut - 5</a:t>
            </a:r>
          </a:p>
          <a:p>
            <a:r>
              <a:rPr lang="en-US" sz="2400" dirty="0" smtClean="0"/>
              <a:t>Compression spring  (20-25lb) - 5</a:t>
            </a:r>
          </a:p>
          <a:p>
            <a:r>
              <a:rPr lang="en-US" sz="2400" dirty="0" smtClean="0"/>
              <a:t>½” steel flat stock (Pawl)</a:t>
            </a:r>
          </a:p>
          <a:p>
            <a:r>
              <a:rPr lang="en-US" sz="2400" dirty="0" smtClean="0"/>
              <a:t>¼ -20 bolt/screw (for pawl) - 1</a:t>
            </a:r>
          </a:p>
          <a:p>
            <a:r>
              <a:rPr lang="en-US" sz="2400" dirty="0" smtClean="0"/>
              <a:t>Torsion spring (for pawl) - 1</a:t>
            </a:r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FRC 2337 One Way Friction Brake</a:t>
            </a:r>
          </a:p>
          <a:p>
            <a:pPr algn="ctr"/>
            <a:r>
              <a:rPr lang="en-US" sz="2800" dirty="0" smtClean="0"/>
              <a:t>Parts List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113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GM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rzy813</dc:creator>
  <cp:lastModifiedBy>rzy813</cp:lastModifiedBy>
  <cp:revision>6</cp:revision>
  <dcterms:created xsi:type="dcterms:W3CDTF">2011-12-12T20:49:47Z</dcterms:created>
  <dcterms:modified xsi:type="dcterms:W3CDTF">2011-12-16T13:55:47Z</dcterms:modified>
</cp:coreProperties>
</file>