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p:scale>
          <a:sx n="80" d="100"/>
          <a:sy n="80" d="100"/>
        </p:scale>
        <p:origin x="-1373" y="7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D2248-684C-4B47-9F0A-F9F7B7700342}" type="datetimeFigureOut">
              <a:rPr lang="en-US" smtClean="0"/>
              <a:pPr/>
              <a:t>12/16/2011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D7BB-827D-42BF-B4EC-8ADC7AF895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D2248-684C-4B47-9F0A-F9F7B7700342}" type="datetimeFigureOut">
              <a:rPr lang="en-US" smtClean="0"/>
              <a:pPr/>
              <a:t>12/16/2011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D7BB-827D-42BF-B4EC-8ADC7AF895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D2248-684C-4B47-9F0A-F9F7B7700342}" type="datetimeFigureOut">
              <a:rPr lang="en-US" smtClean="0"/>
              <a:pPr/>
              <a:t>12/16/2011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D7BB-827D-42BF-B4EC-8ADC7AF895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D2248-684C-4B47-9F0A-F9F7B7700342}" type="datetimeFigureOut">
              <a:rPr lang="en-US" smtClean="0"/>
              <a:pPr/>
              <a:t>12/16/2011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D7BB-827D-42BF-B4EC-8ADC7AF895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D2248-684C-4B47-9F0A-F9F7B7700342}" type="datetimeFigureOut">
              <a:rPr lang="en-US" smtClean="0"/>
              <a:pPr/>
              <a:t>12/16/2011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D7BB-827D-42BF-B4EC-8ADC7AF895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D2248-684C-4B47-9F0A-F9F7B7700342}" type="datetimeFigureOut">
              <a:rPr lang="en-US" smtClean="0"/>
              <a:pPr/>
              <a:t>12/16/2011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D7BB-827D-42BF-B4EC-8ADC7AF895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D2248-684C-4B47-9F0A-F9F7B7700342}" type="datetimeFigureOut">
              <a:rPr lang="en-US" smtClean="0"/>
              <a:pPr/>
              <a:t>12/16/2011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5D7BB-827D-42BF-B4EC-8ADC7AF895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D2248-684C-4B47-9F0A-F9F7B7700342}" type="datetimeFigureOut">
              <a:rPr lang="en-US" smtClean="0"/>
              <a:pPr/>
              <a:t>12/16/2011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5D7BB-827D-42BF-B4EC-8ADC7AF895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D2248-684C-4B47-9F0A-F9F7B7700342}" type="datetimeFigureOut">
              <a:rPr lang="en-US" smtClean="0"/>
              <a:pPr/>
              <a:t>12/16/2011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5D7BB-827D-42BF-B4EC-8ADC7AF895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D2248-684C-4B47-9F0A-F9F7B7700342}" type="datetimeFigureOut">
              <a:rPr lang="en-US" smtClean="0"/>
              <a:pPr/>
              <a:t>12/16/2011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D7BB-827D-42BF-B4EC-8ADC7AF895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D2248-684C-4B47-9F0A-F9F7B7700342}" type="datetimeFigureOut">
              <a:rPr lang="en-US" smtClean="0"/>
              <a:pPr/>
              <a:t>12/16/2011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D7BB-827D-42BF-B4EC-8ADC7AF895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13D2248-684C-4B47-9F0A-F9F7B7700342}" type="datetimeFigureOut">
              <a:rPr lang="en-US" smtClean="0"/>
              <a:pPr/>
              <a:t>12/16/2011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935D7BB-827D-42BF-B4EC-8ADC7AF895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858000" cy="3108543"/>
          </a:xfrm>
          <a:prstGeom prst="rect">
            <a:avLst/>
          </a:prstGeom>
          <a:noFill/>
        </p:spPr>
        <p:txBody>
          <a:bodyPr wrap="square" rtlCol="0">
            <a:spAutoFit/>
          </a:bodyPr>
          <a:lstStyle/>
          <a:p>
            <a:pPr algn="ctr"/>
            <a:r>
              <a:rPr lang="en-US" sz="2800" dirty="0" smtClean="0"/>
              <a:t>FRC Team 2337 Plate/Rail Chassis Design</a:t>
            </a:r>
          </a:p>
          <a:p>
            <a:pPr algn="ctr"/>
            <a:r>
              <a:rPr lang="en-US" sz="2800" dirty="0" smtClean="0"/>
              <a:t>Fully functioning prototype making its debut. Featuring ½ X 1 X 1/8 top and bottom rails, 3.5 X 5.0 motor and shaft plates, narrowed and lightened gears and a bunch of ¼”holes. Don’t know who put those 2008 </a:t>
            </a:r>
            <a:r>
              <a:rPr lang="en-US" sz="2800" dirty="0" err="1" smtClean="0"/>
              <a:t>Mecanum</a:t>
            </a:r>
            <a:r>
              <a:rPr lang="en-US" sz="2800" dirty="0" smtClean="0"/>
              <a:t> wheels on there.</a:t>
            </a:r>
            <a:endParaRPr lang="en-US" sz="2800" dirty="0"/>
          </a:p>
        </p:txBody>
      </p:sp>
      <p:pic>
        <p:nvPicPr>
          <p:cNvPr id="6" name="Picture 5" descr="394.JPG"/>
          <p:cNvPicPr>
            <a:picLocks noChangeAspect="1"/>
          </p:cNvPicPr>
          <p:nvPr/>
        </p:nvPicPr>
        <p:blipFill>
          <a:blip r:embed="rId2" cstate="email"/>
          <a:srcRect/>
          <a:stretch>
            <a:fillRect/>
          </a:stretch>
        </p:blipFill>
        <p:spPr>
          <a:xfrm>
            <a:off x="59267" y="3124200"/>
            <a:ext cx="6705600" cy="4191021"/>
          </a:xfrm>
          <a:prstGeom prst="rect">
            <a:avLst/>
          </a:prstGeom>
        </p:spPr>
      </p:pic>
      <p:sp>
        <p:nvSpPr>
          <p:cNvPr id="7" name="TextBox 6"/>
          <p:cNvSpPr txBox="1"/>
          <p:nvPr/>
        </p:nvSpPr>
        <p:spPr>
          <a:xfrm>
            <a:off x="0" y="7324725"/>
            <a:ext cx="6858000" cy="1785104"/>
          </a:xfrm>
          <a:prstGeom prst="rect">
            <a:avLst/>
          </a:prstGeom>
          <a:noFill/>
        </p:spPr>
        <p:txBody>
          <a:bodyPr wrap="square" rtlCol="0">
            <a:spAutoFit/>
          </a:bodyPr>
          <a:lstStyle/>
          <a:p>
            <a:pPr algn="ctr"/>
            <a:r>
              <a:rPr lang="en-US" sz="2200" dirty="0" smtClean="0"/>
              <a:t>This is one of several 4 Wheel Drive Variants</a:t>
            </a:r>
          </a:p>
          <a:p>
            <a:pPr algn="ctr"/>
            <a:r>
              <a:rPr lang="en-US" sz="2200" dirty="0" smtClean="0"/>
              <a:t>Motor and Shaft Plates were cut, removing 1” out of the center to make two identical plates which were bolted to ends of rails. Basically a two shaft </a:t>
            </a:r>
            <a:r>
              <a:rPr lang="en-US" sz="2200" dirty="0" err="1" smtClean="0"/>
              <a:t>NanoTube</a:t>
            </a:r>
            <a:r>
              <a:rPr lang="en-US" sz="2200" dirty="0" smtClean="0"/>
              <a:t> </a:t>
            </a:r>
            <a:r>
              <a:rPr lang="en-US" sz="2200" dirty="0" smtClean="0"/>
              <a:t>with </a:t>
            </a:r>
            <a:r>
              <a:rPr lang="en-US" sz="2200" dirty="0" err="1" smtClean="0"/>
              <a:t>KoP</a:t>
            </a:r>
            <a:r>
              <a:rPr lang="en-US" sz="2200" dirty="0" smtClean="0"/>
              <a:t> rails instead for mounting all the other stuff.</a:t>
            </a:r>
            <a:endParaRPr lang="en-US"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email"/>
          <a:srcRect/>
          <a:stretch>
            <a:fillRect/>
          </a:stretch>
        </p:blipFill>
        <p:spPr bwMode="auto">
          <a:xfrm>
            <a:off x="228600" y="6858000"/>
            <a:ext cx="6157813" cy="1828800"/>
          </a:xfrm>
          <a:prstGeom prst="rect">
            <a:avLst/>
          </a:prstGeom>
          <a:noFill/>
          <a:ln w="9525">
            <a:noFill/>
            <a:miter lim="800000"/>
            <a:headEnd/>
            <a:tailEnd/>
          </a:ln>
        </p:spPr>
      </p:pic>
      <p:pic>
        <p:nvPicPr>
          <p:cNvPr id="1027" name="Picture 3"/>
          <p:cNvPicPr>
            <a:picLocks noChangeAspect="1" noChangeArrowheads="1"/>
          </p:cNvPicPr>
          <p:nvPr/>
        </p:nvPicPr>
        <p:blipFill>
          <a:blip r:embed="rId3" cstate="email"/>
          <a:srcRect/>
          <a:stretch>
            <a:fillRect/>
          </a:stretch>
        </p:blipFill>
        <p:spPr bwMode="auto">
          <a:xfrm>
            <a:off x="76200" y="5120640"/>
            <a:ext cx="6570509" cy="1737360"/>
          </a:xfrm>
          <a:prstGeom prst="rect">
            <a:avLst/>
          </a:prstGeom>
          <a:noFill/>
          <a:ln w="9525">
            <a:noFill/>
            <a:miter lim="800000"/>
            <a:headEnd/>
            <a:tailEnd/>
          </a:ln>
        </p:spPr>
      </p:pic>
      <p:pic>
        <p:nvPicPr>
          <p:cNvPr id="1028" name="Picture 4"/>
          <p:cNvPicPr>
            <a:picLocks noChangeAspect="1" noChangeArrowheads="1"/>
          </p:cNvPicPr>
          <p:nvPr/>
        </p:nvPicPr>
        <p:blipFill>
          <a:blip r:embed="rId4" cstate="email"/>
          <a:srcRect/>
          <a:stretch>
            <a:fillRect/>
          </a:stretch>
        </p:blipFill>
        <p:spPr bwMode="auto">
          <a:xfrm>
            <a:off x="533400" y="914400"/>
            <a:ext cx="3524250" cy="4476750"/>
          </a:xfrm>
          <a:prstGeom prst="rect">
            <a:avLst/>
          </a:prstGeom>
          <a:noFill/>
          <a:ln w="9525">
            <a:noFill/>
            <a:miter lim="800000"/>
            <a:headEnd/>
            <a:tailEnd/>
          </a:ln>
        </p:spPr>
      </p:pic>
      <p:sp>
        <p:nvSpPr>
          <p:cNvPr id="5" name="TextBox 4"/>
          <p:cNvSpPr txBox="1"/>
          <p:nvPr/>
        </p:nvSpPr>
        <p:spPr>
          <a:xfrm>
            <a:off x="0" y="0"/>
            <a:ext cx="6858000" cy="954107"/>
          </a:xfrm>
          <a:prstGeom prst="rect">
            <a:avLst/>
          </a:prstGeom>
          <a:noFill/>
        </p:spPr>
        <p:txBody>
          <a:bodyPr wrap="square" rtlCol="0">
            <a:spAutoFit/>
          </a:bodyPr>
          <a:lstStyle/>
          <a:p>
            <a:pPr algn="ctr"/>
            <a:r>
              <a:rPr lang="en-US" sz="2800" dirty="0" smtClean="0"/>
              <a:t>FRC Team 2337 Plate/Rail Chassis Design</a:t>
            </a:r>
          </a:p>
          <a:p>
            <a:pPr algn="ctr"/>
            <a:r>
              <a:rPr lang="en-US" sz="2800" dirty="0" smtClean="0"/>
              <a:t>8 Wheel Drive Variant</a:t>
            </a:r>
            <a:endParaRPr lang="en-US" sz="2800" dirty="0"/>
          </a:p>
        </p:txBody>
      </p:sp>
      <p:sp>
        <p:nvSpPr>
          <p:cNvPr id="6" name="TextBox 5"/>
          <p:cNvSpPr txBox="1"/>
          <p:nvPr/>
        </p:nvSpPr>
        <p:spPr>
          <a:xfrm>
            <a:off x="3886200" y="914400"/>
            <a:ext cx="2743200" cy="4524315"/>
          </a:xfrm>
          <a:prstGeom prst="rect">
            <a:avLst/>
          </a:prstGeom>
          <a:noFill/>
        </p:spPr>
        <p:txBody>
          <a:bodyPr wrap="square" rtlCol="0">
            <a:spAutoFit/>
          </a:bodyPr>
          <a:lstStyle/>
          <a:p>
            <a:pPr algn="ctr"/>
            <a:r>
              <a:rPr lang="en-US" dirty="0" smtClean="0"/>
              <a:t>Design Notes</a:t>
            </a:r>
          </a:p>
          <a:p>
            <a:r>
              <a:rPr lang="en-US" dirty="0" smtClean="0"/>
              <a:t>We wanted an all gear drive to power center wheels, after having the chain break on one of our alliance partners in a Semi Final match and our backup partner wasn’t very good. This variant has an idler gear between the motors, tying them together. Plan is to use all aluminum TB output gears with ½ to 3/8 hex shaft adapters on counter shafts to reduce weight</a:t>
            </a:r>
            <a:endParaRPr lang="en-US" dirty="0"/>
          </a:p>
        </p:txBody>
      </p:sp>
      <p:cxnSp>
        <p:nvCxnSpPr>
          <p:cNvPr id="10" name="Straight Arrow Connector 9"/>
          <p:cNvCxnSpPr/>
          <p:nvPr/>
        </p:nvCxnSpPr>
        <p:spPr>
          <a:xfrm rot="5400000">
            <a:off x="3076575" y="5523706"/>
            <a:ext cx="685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email"/>
          <a:srcRect/>
          <a:stretch>
            <a:fillRect/>
          </a:stretch>
        </p:blipFill>
        <p:spPr bwMode="auto">
          <a:xfrm>
            <a:off x="2" y="5303520"/>
            <a:ext cx="6617903" cy="1554480"/>
          </a:xfrm>
          <a:prstGeom prst="rect">
            <a:avLst/>
          </a:prstGeom>
          <a:noFill/>
          <a:ln w="9525">
            <a:noFill/>
            <a:miter lim="800000"/>
            <a:headEnd/>
            <a:tailEnd/>
          </a:ln>
        </p:spPr>
      </p:pic>
      <p:pic>
        <p:nvPicPr>
          <p:cNvPr id="2051" name="Picture 3"/>
          <p:cNvPicPr>
            <a:picLocks noChangeAspect="1" noChangeArrowheads="1"/>
          </p:cNvPicPr>
          <p:nvPr/>
        </p:nvPicPr>
        <p:blipFill>
          <a:blip r:embed="rId3" cstate="email"/>
          <a:srcRect b="14493"/>
          <a:stretch>
            <a:fillRect/>
          </a:stretch>
        </p:blipFill>
        <p:spPr bwMode="auto">
          <a:xfrm>
            <a:off x="57152" y="6858000"/>
            <a:ext cx="6559511" cy="1798320"/>
          </a:xfrm>
          <a:prstGeom prst="rect">
            <a:avLst/>
          </a:prstGeom>
          <a:noFill/>
          <a:ln w="9525">
            <a:noFill/>
            <a:miter lim="800000"/>
            <a:headEnd/>
            <a:tailEnd/>
          </a:ln>
        </p:spPr>
      </p:pic>
      <p:pic>
        <p:nvPicPr>
          <p:cNvPr id="2052" name="Picture 4"/>
          <p:cNvPicPr>
            <a:picLocks noChangeAspect="1" noChangeArrowheads="1"/>
          </p:cNvPicPr>
          <p:nvPr/>
        </p:nvPicPr>
        <p:blipFill>
          <a:blip r:embed="rId4" cstate="email"/>
          <a:srcRect/>
          <a:stretch>
            <a:fillRect/>
          </a:stretch>
        </p:blipFill>
        <p:spPr bwMode="auto">
          <a:xfrm>
            <a:off x="762000" y="914400"/>
            <a:ext cx="3017520" cy="4480560"/>
          </a:xfrm>
          <a:prstGeom prst="rect">
            <a:avLst/>
          </a:prstGeom>
          <a:noFill/>
          <a:ln w="9525">
            <a:noFill/>
            <a:miter lim="800000"/>
            <a:headEnd/>
            <a:tailEnd/>
          </a:ln>
        </p:spPr>
      </p:pic>
      <p:sp>
        <p:nvSpPr>
          <p:cNvPr id="5" name="TextBox 4"/>
          <p:cNvSpPr txBox="1"/>
          <p:nvPr/>
        </p:nvSpPr>
        <p:spPr>
          <a:xfrm>
            <a:off x="0" y="0"/>
            <a:ext cx="6858000" cy="954107"/>
          </a:xfrm>
          <a:prstGeom prst="rect">
            <a:avLst/>
          </a:prstGeom>
          <a:noFill/>
        </p:spPr>
        <p:txBody>
          <a:bodyPr wrap="square" rtlCol="0">
            <a:spAutoFit/>
          </a:bodyPr>
          <a:lstStyle/>
          <a:p>
            <a:pPr algn="ctr"/>
            <a:r>
              <a:rPr lang="en-US" sz="2800" dirty="0" smtClean="0"/>
              <a:t>FRC Team 2337 Plate/Rail Chassis Design</a:t>
            </a:r>
          </a:p>
          <a:p>
            <a:pPr algn="ctr"/>
            <a:r>
              <a:rPr lang="en-US" sz="2800" dirty="0" smtClean="0"/>
              <a:t>6 Wheel Drive Variant</a:t>
            </a:r>
            <a:endParaRPr lang="en-US" sz="2800" dirty="0"/>
          </a:p>
        </p:txBody>
      </p:sp>
      <p:sp>
        <p:nvSpPr>
          <p:cNvPr id="6" name="TextBox 5"/>
          <p:cNvSpPr txBox="1"/>
          <p:nvPr/>
        </p:nvSpPr>
        <p:spPr>
          <a:xfrm>
            <a:off x="3962400" y="990600"/>
            <a:ext cx="2667000" cy="3416320"/>
          </a:xfrm>
          <a:prstGeom prst="rect">
            <a:avLst/>
          </a:prstGeom>
          <a:noFill/>
        </p:spPr>
        <p:txBody>
          <a:bodyPr wrap="square" rtlCol="0">
            <a:spAutoFit/>
          </a:bodyPr>
          <a:lstStyle/>
          <a:p>
            <a:pPr algn="ctr"/>
            <a:r>
              <a:rPr lang="en-US" dirty="0" smtClean="0"/>
              <a:t>Design Notes</a:t>
            </a:r>
          </a:p>
          <a:p>
            <a:r>
              <a:rPr lang="en-US" dirty="0" smtClean="0"/>
              <a:t>To make this variant we simply change motor position and move output shaft to center. Outer wheels are driven off center. It is shown in dead axle arrangement. We have designed a live axle, which requires a modification to the chain adjustment scheme.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email"/>
          <a:srcRect/>
          <a:stretch>
            <a:fillRect/>
          </a:stretch>
        </p:blipFill>
        <p:spPr bwMode="auto">
          <a:xfrm rot="-5400000">
            <a:off x="294894" y="2545080"/>
            <a:ext cx="7050786" cy="5313426"/>
          </a:xfrm>
          <a:prstGeom prst="rect">
            <a:avLst/>
          </a:prstGeom>
          <a:noFill/>
          <a:ln w="9525">
            <a:noFill/>
            <a:miter lim="800000"/>
            <a:headEnd/>
            <a:tailEnd/>
          </a:ln>
        </p:spPr>
      </p:pic>
      <p:sp>
        <p:nvSpPr>
          <p:cNvPr id="3" name="TextBox 2"/>
          <p:cNvSpPr txBox="1"/>
          <p:nvPr/>
        </p:nvSpPr>
        <p:spPr>
          <a:xfrm>
            <a:off x="0" y="0"/>
            <a:ext cx="6858000" cy="954107"/>
          </a:xfrm>
          <a:prstGeom prst="rect">
            <a:avLst/>
          </a:prstGeom>
          <a:noFill/>
        </p:spPr>
        <p:txBody>
          <a:bodyPr wrap="square" rtlCol="0">
            <a:spAutoFit/>
          </a:bodyPr>
          <a:lstStyle/>
          <a:p>
            <a:pPr algn="ctr"/>
            <a:r>
              <a:rPr lang="en-US" sz="2800" dirty="0" smtClean="0"/>
              <a:t>FRC Team 2337 Plate/Rail Chassis Design</a:t>
            </a:r>
          </a:p>
          <a:p>
            <a:pPr algn="ctr"/>
            <a:r>
              <a:rPr lang="en-US" sz="2800" dirty="0" smtClean="0"/>
              <a:t>Rail Section, Motor and Shaft Plates</a:t>
            </a:r>
            <a:endParaRPr lang="en-US" sz="2800" dirty="0"/>
          </a:p>
        </p:txBody>
      </p:sp>
      <p:pic>
        <p:nvPicPr>
          <p:cNvPr id="3075" name="Picture 3"/>
          <p:cNvPicPr>
            <a:picLocks noChangeAspect="1" noChangeArrowheads="1"/>
          </p:cNvPicPr>
          <p:nvPr/>
        </p:nvPicPr>
        <p:blipFill>
          <a:blip r:embed="rId3" cstate="email"/>
          <a:srcRect/>
          <a:stretch>
            <a:fillRect/>
          </a:stretch>
        </p:blipFill>
        <p:spPr bwMode="auto">
          <a:xfrm rot="5400000">
            <a:off x="-2789813" y="5376291"/>
            <a:ext cx="6672072" cy="863346"/>
          </a:xfrm>
          <a:prstGeom prst="rect">
            <a:avLst/>
          </a:prstGeom>
          <a:noFill/>
          <a:ln w="9525">
            <a:noFill/>
            <a:miter lim="800000"/>
            <a:headEnd/>
            <a:tailEnd/>
          </a:ln>
        </p:spPr>
      </p:pic>
      <p:sp>
        <p:nvSpPr>
          <p:cNvPr id="5" name="TextBox 4"/>
          <p:cNvSpPr txBox="1"/>
          <p:nvPr/>
        </p:nvSpPr>
        <p:spPr>
          <a:xfrm>
            <a:off x="1447800" y="1143000"/>
            <a:ext cx="2286000" cy="646331"/>
          </a:xfrm>
          <a:prstGeom prst="rect">
            <a:avLst/>
          </a:prstGeom>
          <a:noFill/>
        </p:spPr>
        <p:txBody>
          <a:bodyPr wrap="square" rtlCol="0">
            <a:spAutoFit/>
          </a:bodyPr>
          <a:lstStyle/>
          <a:p>
            <a:pPr algn="ctr"/>
            <a:r>
              <a:rPr lang="en-US" dirty="0" smtClean="0"/>
              <a:t>Motor plate shown with all the holes</a:t>
            </a:r>
            <a:endParaRPr lang="en-US" dirty="0"/>
          </a:p>
        </p:txBody>
      </p:sp>
      <p:sp>
        <p:nvSpPr>
          <p:cNvPr id="6" name="TextBox 5"/>
          <p:cNvSpPr txBox="1"/>
          <p:nvPr/>
        </p:nvSpPr>
        <p:spPr>
          <a:xfrm>
            <a:off x="3933825" y="1143000"/>
            <a:ext cx="2286000" cy="646331"/>
          </a:xfrm>
          <a:prstGeom prst="rect">
            <a:avLst/>
          </a:prstGeom>
          <a:noFill/>
        </p:spPr>
        <p:txBody>
          <a:bodyPr wrap="square" rtlCol="0">
            <a:spAutoFit/>
          </a:bodyPr>
          <a:lstStyle/>
          <a:p>
            <a:pPr algn="ctr"/>
            <a:r>
              <a:rPr lang="en-US" dirty="0" smtClean="0"/>
              <a:t>Shaft plate shown with all the holes</a:t>
            </a:r>
            <a:endParaRPr lang="en-US" dirty="0"/>
          </a:p>
        </p:txBody>
      </p:sp>
      <p:sp>
        <p:nvSpPr>
          <p:cNvPr id="7" name="TextBox 6"/>
          <p:cNvSpPr txBox="1"/>
          <p:nvPr/>
        </p:nvSpPr>
        <p:spPr>
          <a:xfrm>
            <a:off x="76200" y="1066800"/>
            <a:ext cx="1295400" cy="1477328"/>
          </a:xfrm>
          <a:prstGeom prst="rect">
            <a:avLst/>
          </a:prstGeom>
          <a:noFill/>
        </p:spPr>
        <p:txBody>
          <a:bodyPr wrap="square" rtlCol="0">
            <a:spAutoFit/>
          </a:bodyPr>
          <a:lstStyle/>
          <a:p>
            <a:pPr algn="ctr"/>
            <a:r>
              <a:rPr lang="en-US" dirty="0" smtClean="0"/>
              <a:t>Rail section shown with holes on same centerlines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858000" cy="954107"/>
          </a:xfrm>
          <a:prstGeom prst="rect">
            <a:avLst/>
          </a:prstGeom>
          <a:noFill/>
        </p:spPr>
        <p:txBody>
          <a:bodyPr wrap="square" rtlCol="0">
            <a:spAutoFit/>
          </a:bodyPr>
          <a:lstStyle/>
          <a:p>
            <a:pPr algn="ctr"/>
            <a:r>
              <a:rPr lang="en-US" sz="2800" dirty="0" smtClean="0"/>
              <a:t>FRC Team 2337 Plate/Rail Chassis Design</a:t>
            </a:r>
          </a:p>
          <a:p>
            <a:pPr algn="ctr"/>
            <a:r>
              <a:rPr lang="en-US" sz="2800" dirty="0" smtClean="0"/>
              <a:t>Axle </a:t>
            </a:r>
            <a:r>
              <a:rPr lang="en-US" sz="2800" dirty="0" smtClean="0"/>
              <a:t>Plate, Axle Block and Adjuster Block</a:t>
            </a:r>
            <a:endParaRPr lang="en-US" sz="2800" dirty="0"/>
          </a:p>
        </p:txBody>
      </p:sp>
      <p:pic>
        <p:nvPicPr>
          <p:cNvPr id="4099" name="Picture 3"/>
          <p:cNvPicPr>
            <a:picLocks noChangeAspect="1" noChangeArrowheads="1"/>
          </p:cNvPicPr>
          <p:nvPr/>
        </p:nvPicPr>
        <p:blipFill>
          <a:blip r:embed="rId2" cstate="email"/>
          <a:srcRect/>
          <a:stretch>
            <a:fillRect/>
          </a:stretch>
        </p:blipFill>
        <p:spPr bwMode="auto">
          <a:xfrm>
            <a:off x="228600" y="5715000"/>
            <a:ext cx="3057525" cy="2952750"/>
          </a:xfrm>
          <a:prstGeom prst="rect">
            <a:avLst/>
          </a:prstGeom>
          <a:noFill/>
          <a:ln w="9525">
            <a:noFill/>
            <a:miter lim="800000"/>
            <a:headEnd/>
            <a:tailEnd/>
          </a:ln>
        </p:spPr>
      </p:pic>
      <p:pic>
        <p:nvPicPr>
          <p:cNvPr id="4101" name="Picture 5"/>
          <p:cNvPicPr>
            <a:picLocks noChangeAspect="1" noChangeArrowheads="1"/>
          </p:cNvPicPr>
          <p:nvPr/>
        </p:nvPicPr>
        <p:blipFill>
          <a:blip r:embed="rId3" cstate="email"/>
          <a:srcRect/>
          <a:stretch>
            <a:fillRect/>
          </a:stretch>
        </p:blipFill>
        <p:spPr bwMode="auto">
          <a:xfrm>
            <a:off x="3886200" y="1905000"/>
            <a:ext cx="2695575" cy="5314950"/>
          </a:xfrm>
          <a:prstGeom prst="rect">
            <a:avLst/>
          </a:prstGeom>
          <a:noFill/>
          <a:ln w="9525">
            <a:noFill/>
            <a:miter lim="800000"/>
            <a:headEnd/>
            <a:tailEnd/>
          </a:ln>
        </p:spPr>
      </p:pic>
      <p:pic>
        <p:nvPicPr>
          <p:cNvPr id="4102" name="Picture 6"/>
          <p:cNvPicPr>
            <a:picLocks noChangeAspect="1" noChangeArrowheads="1"/>
          </p:cNvPicPr>
          <p:nvPr/>
        </p:nvPicPr>
        <p:blipFill>
          <a:blip r:embed="rId4" cstate="email"/>
          <a:srcRect/>
          <a:stretch>
            <a:fillRect/>
          </a:stretch>
        </p:blipFill>
        <p:spPr bwMode="auto">
          <a:xfrm>
            <a:off x="76196" y="1981193"/>
            <a:ext cx="4147718" cy="37673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858000" cy="954107"/>
          </a:xfrm>
          <a:prstGeom prst="rect">
            <a:avLst/>
          </a:prstGeom>
          <a:noFill/>
        </p:spPr>
        <p:txBody>
          <a:bodyPr wrap="square" rtlCol="0">
            <a:spAutoFit/>
          </a:bodyPr>
          <a:lstStyle/>
          <a:p>
            <a:pPr algn="ctr"/>
            <a:r>
              <a:rPr lang="en-US" sz="2800" dirty="0" smtClean="0"/>
              <a:t>FRC Team 2337 Plate/Rail Chassis Design</a:t>
            </a:r>
          </a:p>
          <a:p>
            <a:pPr algn="ctr"/>
            <a:r>
              <a:rPr lang="en-US" sz="2800" dirty="0" smtClean="0"/>
              <a:t>Summary</a:t>
            </a:r>
            <a:endParaRPr lang="en-US" sz="2800" dirty="0"/>
          </a:p>
        </p:txBody>
      </p:sp>
      <p:sp>
        <p:nvSpPr>
          <p:cNvPr id="4" name="TextBox 3"/>
          <p:cNvSpPr txBox="1"/>
          <p:nvPr/>
        </p:nvSpPr>
        <p:spPr>
          <a:xfrm>
            <a:off x="228600" y="1143000"/>
            <a:ext cx="6400800" cy="5940088"/>
          </a:xfrm>
          <a:prstGeom prst="rect">
            <a:avLst/>
          </a:prstGeom>
          <a:noFill/>
        </p:spPr>
        <p:txBody>
          <a:bodyPr wrap="square" rtlCol="0">
            <a:spAutoFit/>
          </a:bodyPr>
          <a:lstStyle/>
          <a:p>
            <a:r>
              <a:rPr lang="en-US" sz="2000" dirty="0" smtClean="0"/>
              <a:t>This was an ambitious and time consuming off season project, completed for potential use during the 2011 and future seasons. Our goal is not the known as that team who use only </a:t>
            </a:r>
            <a:r>
              <a:rPr lang="en-US" sz="2000" dirty="0" err="1" smtClean="0"/>
              <a:t>Mecanum</a:t>
            </a:r>
            <a:r>
              <a:rPr lang="en-US" sz="2000" dirty="0" smtClean="0"/>
              <a:t> wheels every year. As </a:t>
            </a:r>
            <a:r>
              <a:rPr lang="en-US" sz="2000" dirty="0" smtClean="0"/>
              <a:t>with most designs, these screen shots represent the working design at a moment in time. </a:t>
            </a:r>
            <a:endParaRPr lang="en-US" sz="2000" dirty="0" smtClean="0"/>
          </a:p>
          <a:p>
            <a:endParaRPr lang="en-US" sz="2000" dirty="0" smtClean="0"/>
          </a:p>
          <a:p>
            <a:r>
              <a:rPr lang="en-US" sz="2000" dirty="0" smtClean="0"/>
              <a:t>Rails – ½” X 1” X 1/8 wall aluminum tubing with ¼” through holes. We made two versions, one with top and side holes on same centerline and other with top and side holes ½” apart. </a:t>
            </a:r>
          </a:p>
          <a:p>
            <a:r>
              <a:rPr lang="en-US" sz="2000" dirty="0" smtClean="0"/>
              <a:t>Motor Plate – 3.5 X 11 X 3/16 – Motor/Bearing holes are 1.602 on center, same as a </a:t>
            </a:r>
            <a:r>
              <a:rPr lang="en-US" sz="2000" dirty="0" err="1" smtClean="0"/>
              <a:t>ToughBox</a:t>
            </a:r>
            <a:endParaRPr lang="en-US" sz="2000" dirty="0" smtClean="0"/>
          </a:p>
          <a:p>
            <a:r>
              <a:rPr lang="en-US" sz="2000" dirty="0" smtClean="0"/>
              <a:t>Shaft Plate – 3.5 X 11 X 1/8 – Holes same center as MP</a:t>
            </a:r>
          </a:p>
          <a:p>
            <a:r>
              <a:rPr lang="en-US" sz="2000" dirty="0" smtClean="0"/>
              <a:t>Axle Plate – 3.5 X 3.5 X 1/8 – Center hole ½” and is offset 1/8” to provide rock or when turned provide 0 offset</a:t>
            </a:r>
          </a:p>
          <a:p>
            <a:r>
              <a:rPr lang="en-US" sz="2000" dirty="0" smtClean="0"/>
              <a:t>Axle Block – 1 ½ X 1 ½ X 1  - ½” center hole </a:t>
            </a:r>
          </a:p>
          <a:p>
            <a:r>
              <a:rPr lang="en-US" sz="2000" dirty="0" smtClean="0"/>
              <a:t>Adjuster Block – 1 X 1 X 2.5  - Drilled and tapped on ends with ¼” holes in center and offset 1/8” </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TotalTime>
  <Words>499</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rzy813</dc:creator>
  <cp:lastModifiedBy>rzy813</cp:lastModifiedBy>
  <cp:revision>17</cp:revision>
  <dcterms:created xsi:type="dcterms:W3CDTF">2011-12-15T17:40:35Z</dcterms:created>
  <dcterms:modified xsi:type="dcterms:W3CDTF">2011-12-16T22:01:12Z</dcterms:modified>
</cp:coreProperties>
</file>