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8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2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CFD02-6D21-6B42-A6C0-170095467AF6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8F57-3BD0-964E-BB1D-BE7F042A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3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6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0606A-0101-7B01-D651-4740F0B97BA8}"/>
              </a:ext>
            </a:extLst>
          </p:cNvPr>
          <p:cNvSpPr txBox="1"/>
          <p:nvPr/>
        </p:nvSpPr>
        <p:spPr>
          <a:xfrm>
            <a:off x="2295525" y="11032624"/>
            <a:ext cx="54673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pPr algn="ctr"/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45849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0606A-0101-7B01-D651-4740F0B97BA8}"/>
              </a:ext>
            </a:extLst>
          </p:cNvPr>
          <p:cNvSpPr txBox="1"/>
          <p:nvPr/>
        </p:nvSpPr>
        <p:spPr>
          <a:xfrm>
            <a:off x="1770460" y="10587456"/>
            <a:ext cx="6517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pPr algn="ctr"/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ctr"/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sem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, et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tellus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Phasellus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lacinia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nisl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arcu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feugiat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794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571B2A3F2438EA9F411053F828A" ma:contentTypeVersion="17" ma:contentTypeDescription="Create a new document." ma:contentTypeScope="" ma:versionID="e04f09100b35e8d59e88f26a1a186c5b">
  <xsd:schema xmlns:xsd="http://www.w3.org/2001/XMLSchema" xmlns:xs="http://www.w3.org/2001/XMLSchema" xmlns:p="http://schemas.microsoft.com/office/2006/metadata/properties" xmlns:ns2="7caf78fb-f71c-4a6f-8d9d-8e46613456e0" xmlns:ns3="48f12688-8fd6-47b2-a22c-5b60723771af" xmlns:ns4="0bfdc619-4bd5-4a26-8e37-4be4446dc23a" targetNamespace="http://schemas.microsoft.com/office/2006/metadata/properties" ma:root="true" ma:fieldsID="f132e463fbc4a4517d78fbc16feed1a2" ns2:_="" ns3:_="" ns4:_="">
    <xsd:import namespace="7caf78fb-f71c-4a6f-8d9d-8e46613456e0"/>
    <xsd:import namespace="48f12688-8fd6-47b2-a22c-5b60723771af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78fb-f71c-4a6f-8d9d-8e4661345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12688-8fd6-47b2-a22c-5b6072377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815059e-35cc-450c-a647-f5de51f7feb6}" ma:internalName="TaxCatchAll" ma:showField="CatchAllData" ma:web="48f12688-8fd6-47b2-a22c-5b6072377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af78fb-f71c-4a6f-8d9d-8e46613456e0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Props1.xml><?xml version="1.0" encoding="utf-8"?>
<ds:datastoreItem xmlns:ds="http://schemas.openxmlformats.org/officeDocument/2006/customXml" ds:itemID="{51F41609-80D0-4C24-8720-25E4D4EA452D}"/>
</file>

<file path=customXml/itemProps2.xml><?xml version="1.0" encoding="utf-8"?>
<ds:datastoreItem xmlns:ds="http://schemas.openxmlformats.org/officeDocument/2006/customXml" ds:itemID="{CAD8A08D-D1F1-4447-B0A9-4AC0D2310C63}"/>
</file>

<file path=customXml/itemProps3.xml><?xml version="1.0" encoding="utf-8"?>
<ds:datastoreItem xmlns:ds="http://schemas.openxmlformats.org/officeDocument/2006/customXml" ds:itemID="{34161F4C-1146-4042-90E4-5A65FB274CB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71</Words>
  <Application>Microsoft Macintosh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Roboto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Kraynik</dc:creator>
  <cp:lastModifiedBy>Jeff Kraynik</cp:lastModifiedBy>
  <cp:revision>11</cp:revision>
  <dcterms:created xsi:type="dcterms:W3CDTF">2022-05-31T18:32:21Z</dcterms:created>
  <dcterms:modified xsi:type="dcterms:W3CDTF">2023-08-14T18:35:43Z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0x010100741DB571B2A3F2438EA9F411053F828A</vt:lpwstr>
  </property>
</Properties>
</file>